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88" r:id="rId5"/>
    <p:sldId id="285" r:id="rId6"/>
    <p:sldId id="265" r:id="rId7"/>
    <p:sldId id="264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196788" y="1223682"/>
            <a:ext cx="9493624" cy="363070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-87085" y="1069523"/>
            <a:ext cx="12192000" cy="26037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800" b="1" smtClean="0">
                <a:ln w="28575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Thứ hai, ngày 21 tháng 11 năm 2022</a:t>
            </a:r>
          </a:p>
          <a:p>
            <a:pPr algn="ctr">
              <a:lnSpc>
                <a:spcPct val="120000"/>
              </a:lnSpc>
            </a:pPr>
            <a:r>
              <a:rPr lang="en-US" sz="4800" b="1" smtClean="0">
                <a:ln w="28575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Tin học</a:t>
            </a:r>
            <a:endParaRPr lang="en-US" sz="4800" b="1">
              <a:ln w="28575">
                <a:solidFill>
                  <a:srgbClr val="0000FF"/>
                </a:solidFill>
              </a:ln>
              <a:solidFill>
                <a:srgbClr val="0000FF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vi-VN" sz="4000" b="1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</a:t>
            </a:r>
            <a:r>
              <a:rPr lang="en-US" sz="4000" b="1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13</a:t>
            </a:r>
            <a:r>
              <a:rPr lang="en-US" sz="4000" b="1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 </a:t>
            </a:r>
            <a:r>
              <a:rPr lang="en-US" sz="4000" b="1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THỰC </a:t>
            </a:r>
            <a:r>
              <a:rPr lang="en-US" sz="4000" b="1" dirty="0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HÀNH SỬ DỤNG BÀN PHÍM</a:t>
            </a:r>
            <a:endParaRPr lang="vi-VN" sz="4000" b="1" dirty="0">
              <a:ln w="28575">
                <a:solidFill>
                  <a:srgbClr val="00B050"/>
                </a:solidFill>
              </a:ln>
              <a:solidFill>
                <a:srgbClr val="00B05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4866" y="1195233"/>
            <a:ext cx="9614523" cy="159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Notepad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hập hai dòng văn bản về thông tin như hình 13.2.</a:t>
            </a:r>
            <a:endParaRPr lang="en-US" sz="26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734" y="1383415"/>
            <a:ext cx="875644" cy="769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798" y="2811881"/>
            <a:ext cx="8472706" cy="35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1099807" y="1750155"/>
            <a:ext cx="9637466" cy="363070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xoá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</a:t>
            </a:r>
            <a:r>
              <a:rPr lang="en-US" sz="3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Backspace</a:t>
            </a:r>
            <a:r>
              <a:rPr lang="en-US" sz="3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89429" y="1363973"/>
            <a:ext cx="54776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0806" y="1328115"/>
            <a:ext cx="904843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vi-VN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gõ tiếp hai dòng thể hiện như ở hình </a:t>
            </a:r>
            <a:r>
              <a:rPr lang="vi-VN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13.3</a:t>
            </a:r>
            <a:r>
              <a:rPr lang="vi-VN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429" y="2207602"/>
            <a:ext cx="9862978" cy="400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4026" y="1319928"/>
            <a:ext cx="10114916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Trao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27)</a:t>
            </a:r>
            <a:endParaRPr lang="en-US" sz="2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hập đoạn văn bản dưới đây (không cần gõ dấu): </a:t>
            </a:r>
            <a:endParaRPr lang="en-US" sz="26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4866" y="3117263"/>
            <a:ext cx="10225752" cy="131618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đúp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>
              <a:lnSpc>
                <a:spcPct val="13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Notepad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02727" y="460627"/>
            <a:ext cx="3186545" cy="74814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139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171</cp:revision>
  <dcterms:created xsi:type="dcterms:W3CDTF">2022-01-27T15:18:21Z</dcterms:created>
  <dcterms:modified xsi:type="dcterms:W3CDTF">2022-11-20T12:45:05Z</dcterms:modified>
</cp:coreProperties>
</file>